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7" r:id="rId2"/>
    <p:sldId id="268" r:id="rId3"/>
    <p:sldId id="269" r:id="rId4"/>
    <p:sldId id="276" r:id="rId5"/>
    <p:sldId id="279" r:id="rId6"/>
    <p:sldId id="270" r:id="rId7"/>
    <p:sldId id="273" r:id="rId8"/>
    <p:sldId id="278" r:id="rId9"/>
    <p:sldId id="272" r:id="rId10"/>
    <p:sldId id="275" r:id="rId11"/>
    <p:sldId id="274" r:id="rId12"/>
    <p:sldId id="271" r:id="rId13"/>
    <p:sldId id="277" r:id="rId14"/>
  </p:sldIdLst>
  <p:sldSz cx="12192000" cy="6858000"/>
  <p:notesSz cx="6858000" cy="9144000"/>
  <p:defaultTextStyle>
    <a:defPPr>
      <a:defRPr lang="en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" id="{C41E965D-1BB0-6E42-80C1-B0CE61D34D0F}">
          <p14:sldIdLst>
            <p14:sldId id="267"/>
          </p14:sldIdLst>
        </p14:section>
        <p14:section name="Idee" id="{34C61D3D-3DDA-8544-919D-38908B71CF6E}">
          <p14:sldIdLst>
            <p14:sldId id="268"/>
            <p14:sldId id="269"/>
            <p14:sldId id="276"/>
            <p14:sldId id="279"/>
          </p14:sldIdLst>
        </p14:section>
        <p14:section name="Prototype" id="{DBB0F080-D76F-2449-A8A8-97428CE5CDE4}">
          <p14:sldIdLst>
            <p14:sldId id="270"/>
            <p14:sldId id="273"/>
            <p14:sldId id="278"/>
          </p14:sldIdLst>
        </p14:section>
        <p14:section name="Technologiën" id="{D01103C6-D9B4-874A-903D-1D54C47D2E73}">
          <p14:sldIdLst>
            <p14:sldId id="272"/>
            <p14:sldId id="275"/>
          </p14:sldIdLst>
        </p14:section>
        <p14:section name="Vragen" id="{17ED8106-7472-CA40-A9D6-5927206203E6}">
          <p14:sldIdLst>
            <p14:sldId id="274"/>
            <p14:sldId id="271"/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231D"/>
    <a:srgbClr val="101519"/>
    <a:srgbClr val="273E32"/>
    <a:srgbClr val="0D141A"/>
    <a:srgbClr val="0F141A"/>
    <a:srgbClr val="1019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6BF567-19FF-6142-9BC2-417BEDDDAE24}" v="661" dt="2020-12-22T13:07:08.4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08"/>
    <p:restoredTop sz="96928"/>
  </p:normalViewPr>
  <p:slideViewPr>
    <p:cSldViewPr snapToGrid="0" snapToObjects="1">
      <p:cViewPr varScale="1">
        <p:scale>
          <a:sx n="83" d="100"/>
          <a:sy n="83" d="100"/>
        </p:scale>
        <p:origin x="84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F6D82-066C-FA4D-8270-4E3B76B0A85B}" type="datetimeFigureOut">
              <a:t>24/02/2022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92847-51ED-1449-A9AF-8F855167E8E6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13509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https://unsplash.com/photos/AXu2aZ3YgP8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70964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https://unsplash.com/photos/fItRJ7AHak8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77903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https://unsplash.com/photos/TvN54bnuQg8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69308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https://unsplash.com/photos/GKLIsLZxhj0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3635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https://unsplash.com/photos/48nerZQCHgo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12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107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E682-BC13-E443-B955-4FA79FB3F1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43E81D-F660-B04A-A02A-7771D9835F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0CAD2-F4B0-6D4F-A3DB-59C0869B6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24/02/2022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9959-8F63-1C46-9846-971A9FA82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FAE86-30FA-9842-986E-368BD12D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10520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BE3B-CFC3-5A4C-B7F9-83501BEBB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6FE2E7-8408-F64E-AC06-6E9B1F7B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17EA7-EDC0-674E-87AF-81F0CC4A4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24/02/2022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66A1F-640A-DD4A-8A62-FC15E9D3F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D5553-91F0-6547-ABB8-D9C439CB0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086999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1D21FB-DAFB-DF4B-B7CA-DF378245F1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C020F6-65AA-B149-8A98-D754BD2D8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CA0BA-7E42-374F-BCF5-EDBE9B1CA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24/02/2022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8169A-AD4F-B54D-BD6E-4A85F6C02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7CF1D-B5A0-C945-8BEF-46A5BA84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040774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BF467-98F8-1240-ACB7-FB89C8182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F9D25-2E40-A546-8E08-F406112B1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78E3D-659B-5845-B58C-F7CE0FEDA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24/02/2022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348E1-52F7-3740-BECC-A872BC952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3AFA0-CF5D-CB4F-86DA-A26B2DDDD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44614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FBE51-5261-8649-BBAC-76D794105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328B6-1619-BD43-AFD5-7594537CB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C310A-FBFE-6A4B-94FD-CD0539AA4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24/02/2022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9B160-B8F3-9845-896E-719CFEDB9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FF698-F77F-6B4B-84A3-6571531AC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968971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ED5FF-D86B-9747-848F-2C768AE5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8C517-D3BF-1840-B5E3-D495BF943C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0A760-A9DA-0E47-8642-F4561309D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07266-6075-214C-9A0F-1B14A182D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24/02/2022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6FDC8C-B2B0-4245-A63C-2FB5D90D3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EF4FA8-9897-264C-B54C-3F8F18770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703225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2B15F-C6FA-D84D-AB7C-2B5E418D3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F8AC2-AA47-514A-8FDD-22D9C7EA7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D7083-810C-DE49-887E-B07C6D748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8EA05-E088-664F-95B0-F7ACC95192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3E967E-B198-B644-85C4-9E2D8C07E3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430866-AC10-394E-BF2C-D6905A00C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24/02/2022</a:t>
            </a:fld>
            <a:endParaRPr lang="en-L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4192B9-1A8F-5643-8EDB-7F6741B9D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7EE84F-1143-8540-BC3E-2E7FBEDE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78886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BE082-AEA3-514F-B09D-1F6E78F6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91E451-9867-6C42-8057-6E95D2F36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24/02/2022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23332-F96E-2A45-BF20-B5E13FB94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08CDD1-FCB4-B145-AA09-3E794E23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0950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BC489A-8D6C-DC47-B468-186F9A469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24/02/2022</a:t>
            </a:fld>
            <a:endParaRPr lang="en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229109-1C34-5244-ADE5-222459E6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09E646-008A-3748-BCE2-BCCC6ED32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459180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4E5A1-F2E4-4441-8387-1A6E6B207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DA04F-4005-F044-8FE5-2EC8060F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CDADC-814E-244E-B9E5-2C9051426D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33663C-1FF4-3D4E-854F-A5AA4B8A5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24/02/2022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040EC2-135F-FE46-92F3-F3CD1E63A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625FC-8AEA-F74B-9DD8-E453DBA5F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4406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E0717-7D74-B44F-9E66-235930CCA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90095B-B62E-3C44-845A-8D31260A60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AA383A-A1BD-3449-AEF4-F5EB7E8FA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DE627-2BED-3549-9D80-6D0263AB6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24/02/2022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75BC9-5EA8-9D48-A131-684734B30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7BAA5F-2F19-D749-8E4B-44ABBE824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82049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AAB91E-8D3B-5049-91E0-681A6BD55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0D1AD-7B0F-C243-8060-E31261F40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009B1-730F-3948-AFDB-A7D2295142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621EB-52E9-864A-B0F6-E4DE6976EFAF}" type="datetimeFigureOut">
              <a:t>24/02/2022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68CD1-C846-864B-8FF5-193D2956B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5D875-456D-074B-9AD9-F14C62DF5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670081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12" Type="http://schemas.openxmlformats.org/officeDocument/2006/relationships/slide" Target="slide2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9.xml"/><Relationship Id="rId11" Type="http://schemas.openxmlformats.org/officeDocument/2006/relationships/image" Target="../media/image4.png"/><Relationship Id="rId5" Type="http://schemas.openxmlformats.org/officeDocument/2006/relationships/image" Target="../media/image2.png"/><Relationship Id="rId15" Type="http://schemas.openxmlformats.org/officeDocument/2006/relationships/slide" Target="slide6.xml"/><Relationship Id="rId10" Type="http://schemas.openxmlformats.org/officeDocument/2006/relationships/image" Target="../media/image30.png"/><Relationship Id="rId4" Type="http://schemas.microsoft.com/office/2007/relationships/hdphoto" Target="../media/hdphoto1.wdp"/><Relationship Id="rId9" Type="http://schemas.openxmlformats.org/officeDocument/2006/relationships/slide" Target="slide11.xml"/><Relationship Id="rId1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8.jp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10" Type="http://schemas.openxmlformats.org/officeDocument/2006/relationships/image" Target="../media/image23.png"/><Relationship Id="rId4" Type="http://schemas.openxmlformats.org/officeDocument/2006/relationships/image" Target="../media/image1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E71AD73-82AC-4F9E-9C76-80B6AC823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0" y="-7423"/>
            <a:ext cx="12482449" cy="702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FAC6AD-E06A-BD4A-AB39-35849B2BFA2D}"/>
              </a:ext>
            </a:extLst>
          </p:cNvPr>
          <p:cNvCxnSpPr>
            <a:cxnSpLocks/>
          </p:cNvCxnSpPr>
          <p:nvPr/>
        </p:nvCxnSpPr>
        <p:spPr>
          <a:xfrm flipV="1">
            <a:off x="2987610" y="3514418"/>
            <a:ext cx="825191" cy="657921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0ECD39E-EC9A-954A-B4CF-9BCD99C8CFAE}"/>
              </a:ext>
            </a:extLst>
          </p:cNvPr>
          <p:cNvCxnSpPr>
            <a:cxnSpLocks/>
          </p:cNvCxnSpPr>
          <p:nvPr/>
        </p:nvCxnSpPr>
        <p:spPr>
          <a:xfrm flipH="1" flipV="1">
            <a:off x="5418578" y="3503266"/>
            <a:ext cx="960188" cy="749245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5D0BD90-6384-4F42-BDBE-A945AF012A9F}"/>
              </a:ext>
            </a:extLst>
          </p:cNvPr>
          <p:cNvSpPr/>
          <p:nvPr/>
        </p:nvSpPr>
        <p:spPr>
          <a:xfrm>
            <a:off x="1904797" y="385357"/>
            <a:ext cx="838242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BE" sz="5400" b="1" spc="300" dirty="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Raleway Black" panose="020B0503030101060003" pitchFamily="34" charset="77"/>
              </a:rPr>
              <a:t>INNOVATIVE PROJECT</a:t>
            </a:r>
            <a:endParaRPr lang="en-LT" sz="5400" b="1" spc="300" dirty="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1D4DDA-3BA2-7F47-974A-FC6F909C89E4}"/>
              </a:ext>
            </a:extLst>
          </p:cNvPr>
          <p:cNvSpPr/>
          <p:nvPr/>
        </p:nvSpPr>
        <p:spPr>
          <a:xfrm>
            <a:off x="1954168" y="1145537"/>
            <a:ext cx="3464410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nl-BE" sz="2000" spc="300" dirty="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Raleway Light" panose="020B0403030101060003" pitchFamily="34" charset="77"/>
              </a:rPr>
              <a:t>ELLEN MEULENIJZER</a:t>
            </a:r>
            <a:endParaRPr lang="en-LT" sz="2000" spc="300" dirty="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Raleway Light" panose="020B0403030101060003" pitchFamily="34" charset="77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F68F12-370D-1E45-B388-B3EB7E9D3A9F}"/>
              </a:ext>
            </a:extLst>
          </p:cNvPr>
          <p:cNvCxnSpPr>
            <a:cxnSpLocks/>
          </p:cNvCxnSpPr>
          <p:nvPr/>
        </p:nvCxnSpPr>
        <p:spPr>
          <a:xfrm flipH="1">
            <a:off x="8273667" y="3668617"/>
            <a:ext cx="903385" cy="683046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75710181"/>
                  </p:ext>
                </p:extLst>
              </p:nvPr>
            </p:nvGraphicFramePr>
            <p:xfrm>
              <a:off x="5502487" y="3994189"/>
              <a:ext cx="3588214" cy="2018370"/>
            </p:xfrm>
            <a:graphic>
              <a:graphicData uri="http://schemas.microsoft.com/office/powerpoint/2016/sectionzoom">
                <psez:sectionZm>
                  <psez:sectionZmObj sectionId="{D01103C6-D9B4-874A-903D-1D54C47D2E73}">
                    <psez:zmPr id="{23888936-E0DE-5545-AD69-CCF83ACA0790}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88214" cy="201837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Section Zoom 1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02487" y="3994189"/>
                <a:ext cx="3588214" cy="20183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44142881"/>
                  </p:ext>
                </p:extLst>
              </p:nvPr>
            </p:nvGraphicFramePr>
            <p:xfrm>
              <a:off x="8145678" y="1644179"/>
              <a:ext cx="4222592" cy="2375208"/>
            </p:xfrm>
            <a:graphic>
              <a:graphicData uri="http://schemas.microsoft.com/office/powerpoint/2016/sectionzoom">
                <psez:sectionZm>
                  <psez:sectionZmObj sectionId="{17ED8106-7472-CA40-A9D6-5927206203E6}">
                    <psez:zmPr id="{BED1C54D-1895-F149-B351-02B981A8A5BF}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22592" cy="2375208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Section Zoom 1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45678" y="1644179"/>
                <a:ext cx="4222592" cy="2375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79874357"/>
                  </p:ext>
                </p:extLst>
              </p:nvPr>
            </p:nvGraphicFramePr>
            <p:xfrm>
              <a:off x="-413512" y="3751378"/>
              <a:ext cx="4450582" cy="2503452"/>
            </p:xfrm>
            <a:graphic>
              <a:graphicData uri="http://schemas.microsoft.com/office/powerpoint/2016/sectionzoom">
                <psez:sectionZm>
                  <psez:sectionZmObj sectionId="{34C61D3D-3DDA-8544-919D-38908B71CF6E}">
                    <psez:zmPr id="{4BF83247-9042-D446-B9D6-CD882B6CF45B}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50582" cy="2503452"/>
                        </a:xfrm>
                        <a:prstGeom prst="rect">
                          <a:avLst/>
                        </a:prstGeom>
                        <a:effectLst/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413512" y="3751378"/>
                <a:ext cx="4450582" cy="2503452"/>
              </a:xfrm>
              <a:prstGeom prst="rect">
                <a:avLst/>
              </a:prstGeom>
              <a:effectLst/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76464993"/>
                  </p:ext>
                </p:extLst>
              </p:nvPr>
            </p:nvGraphicFramePr>
            <p:xfrm>
              <a:off x="3099126" y="2116068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DBB0F080-D76F-2449-A8A8-97428CE5CDE4}">
                    <psez:zmPr id="{E31B0801-3E89-AF44-A1B1-5F4CCB54772F}" transitionDur="1000" showBg="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Section Zoom 3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099126" y="2116068"/>
                <a:ext cx="3048000" cy="17145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D6CBB47E-CC5D-4547-B339-086366C4BA80}"/>
              </a:ext>
            </a:extLst>
          </p:cNvPr>
          <p:cNvSpPr/>
          <p:nvPr/>
        </p:nvSpPr>
        <p:spPr>
          <a:xfrm>
            <a:off x="9186132" y="1148508"/>
            <a:ext cx="885179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nl-BE" sz="2000" spc="300" dirty="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Raleway Light" panose="020B0403030101060003" pitchFamily="34" charset="77"/>
              </a:rPr>
              <a:t>2022</a:t>
            </a:r>
            <a:endParaRPr lang="en-LT" sz="2000" spc="300" dirty="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Raleway Light" panose="020B04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85354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>
            <a:extLst>
              <a:ext uri="{FF2B5EF4-FFF2-40B4-BE49-F238E27FC236}">
                <a16:creationId xmlns:a16="http://schemas.microsoft.com/office/drawing/2014/main" id="{C47DD07E-9F14-4C3C-90F0-677B6EEA9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0" y="1"/>
            <a:ext cx="12192000" cy="686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6" name="Graphic 22">
            <a:extLst>
              <a:ext uri="{FF2B5EF4-FFF2-40B4-BE49-F238E27FC236}">
                <a16:creationId xmlns:a16="http://schemas.microsoft.com/office/drawing/2014/main" id="{D41648B8-54FC-9049-AD25-9FC457D2D522}"/>
              </a:ext>
            </a:extLst>
          </p:cNvPr>
          <p:cNvSpPr/>
          <p:nvPr/>
        </p:nvSpPr>
        <p:spPr>
          <a:xfrm rot="20322550">
            <a:off x="2975615" y="44053"/>
            <a:ext cx="3095840" cy="3106380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 dirty="0"/>
          </a:p>
        </p:txBody>
      </p:sp>
      <p:sp useBgFill="1">
        <p:nvSpPr>
          <p:cNvPr id="24" name="Graphic 22">
            <a:extLst>
              <a:ext uri="{FF2B5EF4-FFF2-40B4-BE49-F238E27FC236}">
                <a16:creationId xmlns:a16="http://schemas.microsoft.com/office/drawing/2014/main" id="{480C9633-F820-3D45-9499-D282F58F0A66}"/>
              </a:ext>
            </a:extLst>
          </p:cNvPr>
          <p:cNvSpPr/>
          <p:nvPr/>
        </p:nvSpPr>
        <p:spPr>
          <a:xfrm>
            <a:off x="202281" y="1391937"/>
            <a:ext cx="3095840" cy="3106380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1313283" y="2099121"/>
            <a:ext cx="956544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8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TECHNOLOGIEËN</a:t>
            </a:r>
            <a:endParaRPr kumimoji="0" lang="en-LT" sz="8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13" name="Graphic 12" descr="Gears with solid fill">
            <a:extLst>
              <a:ext uri="{FF2B5EF4-FFF2-40B4-BE49-F238E27FC236}">
                <a16:creationId xmlns:a16="http://schemas.microsoft.com/office/drawing/2014/main" id="{A756BC14-D990-AE45-A8C6-1B6F0B9533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33277" y="518181"/>
            <a:ext cx="1765962" cy="1765962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F325122-C868-499D-BF64-EC8C7683BDC3}"/>
              </a:ext>
            </a:extLst>
          </p:cNvPr>
          <p:cNvSpPr/>
          <p:nvPr/>
        </p:nvSpPr>
        <p:spPr>
          <a:xfrm>
            <a:off x="3081454" y="4119694"/>
            <a:ext cx="73094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000" b="1" spc="300" dirty="0">
                <a:solidFill>
                  <a:schemeClr val="bg1"/>
                </a:solidFill>
                <a:latin typeface="Raleway" panose="020B0503030101060003" pitchFamily="34" charset="77"/>
              </a:rPr>
              <a:t>Unity (3D)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BBF350-4C7D-4A3D-99D1-FF9257DDC4BA}"/>
              </a:ext>
            </a:extLst>
          </p:cNvPr>
          <p:cNvSpPr/>
          <p:nvPr/>
        </p:nvSpPr>
        <p:spPr>
          <a:xfrm>
            <a:off x="3081454" y="3514896"/>
            <a:ext cx="73094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000" b="1" spc="300" dirty="0">
                <a:solidFill>
                  <a:schemeClr val="bg1"/>
                </a:solidFill>
                <a:latin typeface="Raleway" panose="020B0503030101060003" pitchFamily="34" charset="77"/>
              </a:rPr>
              <a:t>C#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F4BE5B-2AC5-4A44-9777-0A3E4AEB2613}"/>
              </a:ext>
            </a:extLst>
          </p:cNvPr>
          <p:cNvSpPr/>
          <p:nvPr/>
        </p:nvSpPr>
        <p:spPr>
          <a:xfrm>
            <a:off x="3081454" y="4773852"/>
            <a:ext cx="73094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000" b="1" spc="300" dirty="0">
                <a:solidFill>
                  <a:schemeClr val="bg1"/>
                </a:solidFill>
                <a:latin typeface="Raleway" panose="020B0503030101060003" pitchFamily="34" charset="77"/>
              </a:rPr>
              <a:t>AI (Zombies)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303346-12B2-4443-9E28-174904B6E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746" y="3512359"/>
            <a:ext cx="1904514" cy="190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5BF8BC3-6317-40FB-BAC5-BEDB7A734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148" y="5462485"/>
            <a:ext cx="2624452" cy="955051"/>
          </a:xfrm>
          <a:prstGeom prst="rect">
            <a:avLst/>
          </a:prstGeom>
          <a:solidFill>
            <a:schemeClr val="bg1">
              <a:lumMod val="95000"/>
              <a:alpha val="76000"/>
            </a:schemeClr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666D66-A97A-454F-9301-1C702CAC60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60720" y="4452484"/>
            <a:ext cx="1163955" cy="11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0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7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7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4" grpId="0" animBg="1"/>
      <p:bldP spid="19" grpId="0"/>
      <p:bldP spid="20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3" y="3389971"/>
            <a:ext cx="629671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66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VRAGEN?</a:t>
            </a:r>
            <a:endParaRPr kumimoji="0" lang="en-LT" sz="66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8" name="Graphic 7" descr="Help">
            <a:extLst>
              <a:ext uri="{FF2B5EF4-FFF2-40B4-BE49-F238E27FC236}">
                <a16:creationId xmlns:a16="http://schemas.microsoft.com/office/drawing/2014/main" id="{CEED8686-AC51-43F2-B074-5C89BDDD9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3346" y="847183"/>
            <a:ext cx="2505307" cy="250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6434"/>
      </p:ext>
    </p:extLst>
  </p:cSld>
  <p:clrMapOvr>
    <a:masterClrMapping/>
  </p:clrMapOvr>
  <p:transition spd="slow" advTm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D7294908-9A58-794A-B85A-622DC85DA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0" y="1"/>
            <a:ext cx="12191997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3476536" y="1834088"/>
            <a:ext cx="5238935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BE" sz="8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VRAGEN?</a:t>
            </a:r>
            <a:endParaRPr lang="en-LT" sz="8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16" name="Graphic 15" descr="Help">
            <a:extLst>
              <a:ext uri="{FF2B5EF4-FFF2-40B4-BE49-F238E27FC236}">
                <a16:creationId xmlns:a16="http://schemas.microsoft.com/office/drawing/2014/main" id="{59C15C13-0E23-419A-ADE4-C22C986841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78605" y="399586"/>
            <a:ext cx="1434790" cy="1434790"/>
          </a:xfrm>
          <a:prstGeom prst="rect">
            <a:avLst/>
          </a:prstGeom>
        </p:spPr>
      </p:pic>
      <p:sp useBgFill="1">
        <p:nvSpPr>
          <p:cNvPr id="56" name="Freeform: Shape 55">
            <a:extLst>
              <a:ext uri="{FF2B5EF4-FFF2-40B4-BE49-F238E27FC236}">
                <a16:creationId xmlns:a16="http://schemas.microsoft.com/office/drawing/2014/main" id="{6C2169BE-42CE-4B4D-8AB2-57E3F0BDEDF4}"/>
              </a:ext>
            </a:extLst>
          </p:cNvPr>
          <p:cNvSpPr/>
          <p:nvPr/>
        </p:nvSpPr>
        <p:spPr>
          <a:xfrm>
            <a:off x="1270310" y="3044058"/>
            <a:ext cx="608241" cy="608241"/>
          </a:xfrm>
          <a:custGeom>
            <a:avLst/>
            <a:gdLst>
              <a:gd name="connsiteX0" fmla="*/ 608242 w 608241"/>
              <a:gd name="connsiteY0" fmla="*/ 304121 h 608241"/>
              <a:gd name="connsiteX1" fmla="*/ 304121 w 608241"/>
              <a:gd name="connsiteY1" fmla="*/ 608242 h 608241"/>
              <a:gd name="connsiteX2" fmla="*/ 0 w 608241"/>
              <a:gd name="connsiteY2" fmla="*/ 304121 h 608241"/>
              <a:gd name="connsiteX3" fmla="*/ 304121 w 608241"/>
              <a:gd name="connsiteY3" fmla="*/ 0 h 608241"/>
              <a:gd name="connsiteX4" fmla="*/ 608242 w 608241"/>
              <a:gd name="connsiteY4" fmla="*/ 304121 h 60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241" h="608241">
                <a:moveTo>
                  <a:pt x="608242" y="304121"/>
                </a:moveTo>
                <a:cubicBezTo>
                  <a:pt x="608242" y="472082"/>
                  <a:pt x="472082" y="608242"/>
                  <a:pt x="304121" y="608242"/>
                </a:cubicBezTo>
                <a:cubicBezTo>
                  <a:pt x="136160" y="608242"/>
                  <a:pt x="0" y="472082"/>
                  <a:pt x="0" y="304121"/>
                </a:cubicBezTo>
                <a:cubicBezTo>
                  <a:pt x="0" y="136160"/>
                  <a:pt x="136160" y="0"/>
                  <a:pt x="304121" y="0"/>
                </a:cubicBezTo>
                <a:cubicBezTo>
                  <a:pt x="472082" y="0"/>
                  <a:pt x="608242" y="136160"/>
                  <a:pt x="608242" y="304121"/>
                </a:cubicBezTo>
                <a:close/>
              </a:path>
            </a:pathLst>
          </a:custGeom>
          <a:ln w="4593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 useBgFill="1">
        <p:nvSpPr>
          <p:cNvPr id="57" name="Freeform: Shape 56">
            <a:extLst>
              <a:ext uri="{FF2B5EF4-FFF2-40B4-BE49-F238E27FC236}">
                <a16:creationId xmlns:a16="http://schemas.microsoft.com/office/drawing/2014/main" id="{FD44679F-5DDB-439D-9EBA-C6F306E40FEF}"/>
              </a:ext>
            </a:extLst>
          </p:cNvPr>
          <p:cNvSpPr/>
          <p:nvPr/>
        </p:nvSpPr>
        <p:spPr>
          <a:xfrm>
            <a:off x="540787" y="247188"/>
            <a:ext cx="2067345" cy="2575441"/>
          </a:xfrm>
          <a:custGeom>
            <a:avLst/>
            <a:gdLst>
              <a:gd name="connsiteX0" fmla="*/ 1217402 w 2067345"/>
              <a:gd name="connsiteY0" fmla="*/ 1994304 h 2575441"/>
              <a:gd name="connsiteX1" fmla="*/ 1217402 w 2067345"/>
              <a:gd name="connsiteY1" fmla="*/ 2575442 h 2575441"/>
              <a:gd name="connsiteX2" fmla="*/ 849885 w 2067345"/>
              <a:gd name="connsiteY2" fmla="*/ 2575442 h 2575441"/>
              <a:gd name="connsiteX3" fmla="*/ 849885 w 2067345"/>
              <a:gd name="connsiteY3" fmla="*/ 1641947 h 2575441"/>
              <a:gd name="connsiteX4" fmla="*/ 1033643 w 2067345"/>
              <a:gd name="connsiteY4" fmla="*/ 1641947 h 2575441"/>
              <a:gd name="connsiteX5" fmla="*/ 1702526 w 2067345"/>
              <a:gd name="connsiteY5" fmla="*/ 1033705 h 2575441"/>
              <a:gd name="connsiteX6" fmla="*/ 1063385 w 2067345"/>
              <a:gd name="connsiteY6" fmla="*/ 364823 h 2575441"/>
              <a:gd name="connsiteX7" fmla="*/ 1033643 w 2067345"/>
              <a:gd name="connsiteY7" fmla="*/ 364823 h 2575441"/>
              <a:gd name="connsiteX8" fmla="*/ 364761 w 2067345"/>
              <a:gd name="connsiteY8" fmla="*/ 1059431 h 2575441"/>
              <a:gd name="connsiteX9" fmla="*/ 0 w 2067345"/>
              <a:gd name="connsiteY9" fmla="*/ 1059431 h 2575441"/>
              <a:gd name="connsiteX10" fmla="*/ 1033643 w 2067345"/>
              <a:gd name="connsiteY10" fmla="*/ 61 h 2575441"/>
              <a:gd name="connsiteX11" fmla="*/ 2067287 w 2067345"/>
              <a:gd name="connsiteY11" fmla="*/ 1011534 h 2575441"/>
              <a:gd name="connsiteX12" fmla="*/ 2067287 w 2067345"/>
              <a:gd name="connsiteY12" fmla="*/ 1033705 h 2575441"/>
              <a:gd name="connsiteX13" fmla="*/ 1217402 w 2067345"/>
              <a:gd name="connsiteY13" fmla="*/ 1994304 h 2575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67345" h="2575441">
                <a:moveTo>
                  <a:pt x="1217402" y="1994304"/>
                </a:moveTo>
                <a:lnTo>
                  <a:pt x="1217402" y="2575442"/>
                </a:lnTo>
                <a:lnTo>
                  <a:pt x="849885" y="2575442"/>
                </a:lnTo>
                <a:lnTo>
                  <a:pt x="849885" y="1641947"/>
                </a:lnTo>
                <a:lnTo>
                  <a:pt x="1033643" y="1641947"/>
                </a:lnTo>
                <a:cubicBezTo>
                  <a:pt x="1439751" y="1641947"/>
                  <a:pt x="1702526" y="1403060"/>
                  <a:pt x="1702526" y="1033705"/>
                </a:cubicBezTo>
                <a:cubicBezTo>
                  <a:pt x="1710740" y="672504"/>
                  <a:pt x="1424586" y="373037"/>
                  <a:pt x="1063385" y="364823"/>
                </a:cubicBezTo>
                <a:cubicBezTo>
                  <a:pt x="1053471" y="364598"/>
                  <a:pt x="1043557" y="364598"/>
                  <a:pt x="1033643" y="364823"/>
                </a:cubicBezTo>
                <a:cubicBezTo>
                  <a:pt x="614673" y="364823"/>
                  <a:pt x="364761" y="640461"/>
                  <a:pt x="364761" y="1059431"/>
                </a:cubicBezTo>
                <a:lnTo>
                  <a:pt x="0" y="1059431"/>
                </a:lnTo>
                <a:cubicBezTo>
                  <a:pt x="0" y="441083"/>
                  <a:pt x="413457" y="61"/>
                  <a:pt x="1033643" y="61"/>
                </a:cubicBezTo>
                <a:cubicBezTo>
                  <a:pt x="1598385" y="-6062"/>
                  <a:pt x="2061163" y="446788"/>
                  <a:pt x="2067287" y="1011534"/>
                </a:cubicBezTo>
                <a:cubicBezTo>
                  <a:pt x="2067365" y="1018921"/>
                  <a:pt x="2067365" y="1026313"/>
                  <a:pt x="2067287" y="1033705"/>
                </a:cubicBezTo>
                <a:cubicBezTo>
                  <a:pt x="2067287" y="1547770"/>
                  <a:pt x="1727333" y="1922638"/>
                  <a:pt x="1217402" y="1994304"/>
                </a:cubicBezTo>
                <a:close/>
              </a:path>
            </a:pathLst>
          </a:custGeom>
          <a:ln w="4593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D380D5C5-A6C2-46E6-B496-1C773AD2AAB1}"/>
              </a:ext>
            </a:extLst>
          </p:cNvPr>
          <p:cNvSpPr/>
          <p:nvPr/>
        </p:nvSpPr>
        <p:spPr>
          <a:xfrm>
            <a:off x="10313390" y="3044058"/>
            <a:ext cx="608241" cy="608241"/>
          </a:xfrm>
          <a:custGeom>
            <a:avLst/>
            <a:gdLst>
              <a:gd name="connsiteX0" fmla="*/ 608242 w 608241"/>
              <a:gd name="connsiteY0" fmla="*/ 304121 h 608241"/>
              <a:gd name="connsiteX1" fmla="*/ 304121 w 608241"/>
              <a:gd name="connsiteY1" fmla="*/ 608242 h 608241"/>
              <a:gd name="connsiteX2" fmla="*/ 0 w 608241"/>
              <a:gd name="connsiteY2" fmla="*/ 304121 h 608241"/>
              <a:gd name="connsiteX3" fmla="*/ 304121 w 608241"/>
              <a:gd name="connsiteY3" fmla="*/ 0 h 608241"/>
              <a:gd name="connsiteX4" fmla="*/ 608242 w 608241"/>
              <a:gd name="connsiteY4" fmla="*/ 304121 h 60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241" h="608241">
                <a:moveTo>
                  <a:pt x="608242" y="304121"/>
                </a:moveTo>
                <a:cubicBezTo>
                  <a:pt x="608242" y="472082"/>
                  <a:pt x="472082" y="608242"/>
                  <a:pt x="304121" y="608242"/>
                </a:cubicBezTo>
                <a:cubicBezTo>
                  <a:pt x="136160" y="608242"/>
                  <a:pt x="0" y="472082"/>
                  <a:pt x="0" y="304121"/>
                </a:cubicBezTo>
                <a:cubicBezTo>
                  <a:pt x="0" y="136160"/>
                  <a:pt x="136160" y="0"/>
                  <a:pt x="304121" y="0"/>
                </a:cubicBezTo>
                <a:cubicBezTo>
                  <a:pt x="472082" y="0"/>
                  <a:pt x="608242" y="136160"/>
                  <a:pt x="608242" y="304121"/>
                </a:cubicBezTo>
                <a:close/>
              </a:path>
            </a:pathLst>
          </a:custGeom>
          <a:ln w="4593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0C25F567-F467-48BE-BB57-7420BAADA28C}"/>
              </a:ext>
            </a:extLst>
          </p:cNvPr>
          <p:cNvSpPr/>
          <p:nvPr/>
        </p:nvSpPr>
        <p:spPr>
          <a:xfrm>
            <a:off x="9583867" y="247188"/>
            <a:ext cx="2067345" cy="2575441"/>
          </a:xfrm>
          <a:custGeom>
            <a:avLst/>
            <a:gdLst>
              <a:gd name="connsiteX0" fmla="*/ 1217402 w 2067345"/>
              <a:gd name="connsiteY0" fmla="*/ 1994304 h 2575441"/>
              <a:gd name="connsiteX1" fmla="*/ 1217402 w 2067345"/>
              <a:gd name="connsiteY1" fmla="*/ 2575442 h 2575441"/>
              <a:gd name="connsiteX2" fmla="*/ 849885 w 2067345"/>
              <a:gd name="connsiteY2" fmla="*/ 2575442 h 2575441"/>
              <a:gd name="connsiteX3" fmla="*/ 849885 w 2067345"/>
              <a:gd name="connsiteY3" fmla="*/ 1641947 h 2575441"/>
              <a:gd name="connsiteX4" fmla="*/ 1033643 w 2067345"/>
              <a:gd name="connsiteY4" fmla="*/ 1641947 h 2575441"/>
              <a:gd name="connsiteX5" fmla="*/ 1702526 w 2067345"/>
              <a:gd name="connsiteY5" fmla="*/ 1033705 h 2575441"/>
              <a:gd name="connsiteX6" fmla="*/ 1063385 w 2067345"/>
              <a:gd name="connsiteY6" fmla="*/ 364823 h 2575441"/>
              <a:gd name="connsiteX7" fmla="*/ 1033643 w 2067345"/>
              <a:gd name="connsiteY7" fmla="*/ 364823 h 2575441"/>
              <a:gd name="connsiteX8" fmla="*/ 364761 w 2067345"/>
              <a:gd name="connsiteY8" fmla="*/ 1059431 h 2575441"/>
              <a:gd name="connsiteX9" fmla="*/ 0 w 2067345"/>
              <a:gd name="connsiteY9" fmla="*/ 1059431 h 2575441"/>
              <a:gd name="connsiteX10" fmla="*/ 1033643 w 2067345"/>
              <a:gd name="connsiteY10" fmla="*/ 61 h 2575441"/>
              <a:gd name="connsiteX11" fmla="*/ 2067287 w 2067345"/>
              <a:gd name="connsiteY11" fmla="*/ 1011534 h 2575441"/>
              <a:gd name="connsiteX12" fmla="*/ 2067287 w 2067345"/>
              <a:gd name="connsiteY12" fmla="*/ 1033705 h 2575441"/>
              <a:gd name="connsiteX13" fmla="*/ 1217402 w 2067345"/>
              <a:gd name="connsiteY13" fmla="*/ 1994304 h 2575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67345" h="2575441">
                <a:moveTo>
                  <a:pt x="1217402" y="1994304"/>
                </a:moveTo>
                <a:lnTo>
                  <a:pt x="1217402" y="2575442"/>
                </a:lnTo>
                <a:lnTo>
                  <a:pt x="849885" y="2575442"/>
                </a:lnTo>
                <a:lnTo>
                  <a:pt x="849885" y="1641947"/>
                </a:lnTo>
                <a:lnTo>
                  <a:pt x="1033643" y="1641947"/>
                </a:lnTo>
                <a:cubicBezTo>
                  <a:pt x="1439751" y="1641947"/>
                  <a:pt x="1702526" y="1403060"/>
                  <a:pt x="1702526" y="1033705"/>
                </a:cubicBezTo>
                <a:cubicBezTo>
                  <a:pt x="1710740" y="672504"/>
                  <a:pt x="1424586" y="373037"/>
                  <a:pt x="1063385" y="364823"/>
                </a:cubicBezTo>
                <a:cubicBezTo>
                  <a:pt x="1053471" y="364598"/>
                  <a:pt x="1043557" y="364598"/>
                  <a:pt x="1033643" y="364823"/>
                </a:cubicBezTo>
                <a:cubicBezTo>
                  <a:pt x="614673" y="364823"/>
                  <a:pt x="364761" y="640461"/>
                  <a:pt x="364761" y="1059431"/>
                </a:cubicBezTo>
                <a:lnTo>
                  <a:pt x="0" y="1059431"/>
                </a:lnTo>
                <a:cubicBezTo>
                  <a:pt x="0" y="441083"/>
                  <a:pt x="413457" y="61"/>
                  <a:pt x="1033643" y="61"/>
                </a:cubicBezTo>
                <a:cubicBezTo>
                  <a:pt x="1598385" y="-6062"/>
                  <a:pt x="2061163" y="446788"/>
                  <a:pt x="2067287" y="1011534"/>
                </a:cubicBezTo>
                <a:cubicBezTo>
                  <a:pt x="2067365" y="1018921"/>
                  <a:pt x="2067365" y="1026313"/>
                  <a:pt x="2067287" y="1033705"/>
                </a:cubicBezTo>
                <a:cubicBezTo>
                  <a:pt x="2067287" y="1547770"/>
                  <a:pt x="1727333" y="1922638"/>
                  <a:pt x="1217402" y="1994304"/>
                </a:cubicBezTo>
                <a:close/>
              </a:path>
            </a:pathLst>
          </a:custGeom>
          <a:ln w="45938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1872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3081CEE5-31D0-4B47-90CF-02475A0C3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0" y="1"/>
            <a:ext cx="12191997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0" name="Rounded Rectangle 25">
            <a:extLst>
              <a:ext uri="{FF2B5EF4-FFF2-40B4-BE49-F238E27FC236}">
                <a16:creationId xmlns:a16="http://schemas.microsoft.com/office/drawing/2014/main" id="{BFCA303B-279C-44E1-AFC7-23691CD4F4F3}"/>
              </a:ext>
            </a:extLst>
          </p:cNvPr>
          <p:cNvSpPr/>
          <p:nvPr/>
        </p:nvSpPr>
        <p:spPr>
          <a:xfrm rot="1685080">
            <a:off x="742762" y="1024254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11" name="Rounded Rectangle 25">
            <a:extLst>
              <a:ext uri="{FF2B5EF4-FFF2-40B4-BE49-F238E27FC236}">
                <a16:creationId xmlns:a16="http://schemas.microsoft.com/office/drawing/2014/main" id="{F4B89430-9546-43F1-9E17-A7B93AB4918B}"/>
              </a:ext>
            </a:extLst>
          </p:cNvPr>
          <p:cNvSpPr/>
          <p:nvPr/>
        </p:nvSpPr>
        <p:spPr>
          <a:xfrm rot="1685080">
            <a:off x="1297828" y="1779394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12" name="Rounded Rectangle 25">
            <a:extLst>
              <a:ext uri="{FF2B5EF4-FFF2-40B4-BE49-F238E27FC236}">
                <a16:creationId xmlns:a16="http://schemas.microsoft.com/office/drawing/2014/main" id="{62652A57-1F91-4A9F-8C14-D27F11DCE4C5}"/>
              </a:ext>
            </a:extLst>
          </p:cNvPr>
          <p:cNvSpPr/>
          <p:nvPr/>
        </p:nvSpPr>
        <p:spPr>
          <a:xfrm rot="1685080">
            <a:off x="1807615" y="2611335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13" name="Rounded Rectangle 25">
            <a:extLst>
              <a:ext uri="{FF2B5EF4-FFF2-40B4-BE49-F238E27FC236}">
                <a16:creationId xmlns:a16="http://schemas.microsoft.com/office/drawing/2014/main" id="{15B41FCB-5A11-444F-9CF6-2D753CF66F81}"/>
              </a:ext>
            </a:extLst>
          </p:cNvPr>
          <p:cNvSpPr/>
          <p:nvPr/>
        </p:nvSpPr>
        <p:spPr>
          <a:xfrm rot="1685080">
            <a:off x="9385938" y="1176654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14" name="Rounded Rectangle 25">
            <a:extLst>
              <a:ext uri="{FF2B5EF4-FFF2-40B4-BE49-F238E27FC236}">
                <a16:creationId xmlns:a16="http://schemas.microsoft.com/office/drawing/2014/main" id="{D319C144-486B-4339-83E4-5EBFA60E91F5}"/>
              </a:ext>
            </a:extLst>
          </p:cNvPr>
          <p:cNvSpPr/>
          <p:nvPr/>
        </p:nvSpPr>
        <p:spPr>
          <a:xfrm rot="1685080">
            <a:off x="9941004" y="1931794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15" name="Rounded Rectangle 25">
            <a:extLst>
              <a:ext uri="{FF2B5EF4-FFF2-40B4-BE49-F238E27FC236}">
                <a16:creationId xmlns:a16="http://schemas.microsoft.com/office/drawing/2014/main" id="{84A01C96-9E12-4DD6-8E12-756ACAFEDD4D}"/>
              </a:ext>
            </a:extLst>
          </p:cNvPr>
          <p:cNvSpPr/>
          <p:nvPr/>
        </p:nvSpPr>
        <p:spPr>
          <a:xfrm rot="1685080">
            <a:off x="10450791" y="2763735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08E0F2-05B5-4F3B-889A-DDA585D64FB3}"/>
              </a:ext>
            </a:extLst>
          </p:cNvPr>
          <p:cNvSpPr/>
          <p:nvPr/>
        </p:nvSpPr>
        <p:spPr>
          <a:xfrm>
            <a:off x="208344" y="1834088"/>
            <a:ext cx="11887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BE" sz="72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Bedankt voor jullie aandacht ! </a:t>
            </a:r>
            <a:endParaRPr lang="en-LT" sz="72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1841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L 0.04245 -0.0935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5E-6 -7.40741E-7 L 0.04245 -0.09352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6.25E-7 2.96296E-6 L 0.04245 -0.09352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22222E-6 L 0.04245 -0.09352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33333E-6 -2.96296E-6 L 0.04244 -0.09352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3.54167E-6 7.40741E-7 L 0.04245 -0.09352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4672375" y="3532924"/>
            <a:ext cx="284725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BE" sz="9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IDEE</a:t>
            </a:r>
            <a:endParaRPr lang="en-LT" sz="96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7" name="Graphic 6" descr="Lights On with solid fill">
            <a:extLst>
              <a:ext uri="{FF2B5EF4-FFF2-40B4-BE49-F238E27FC236}">
                <a16:creationId xmlns:a16="http://schemas.microsoft.com/office/drawing/2014/main" id="{3169A18E-29C1-B14B-9DAC-9A1603958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0683" y="782444"/>
            <a:ext cx="2750634" cy="2750634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523264"/>
      </p:ext>
    </p:extLst>
  </p:cSld>
  <p:clrMapOvr>
    <a:masterClrMapping/>
  </p:clrMapOvr>
  <p:transition spd="slow" advTm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6BE918B-EA92-1948-9A36-85366B984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0" y="-4509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F6B2B7C-89ED-F540-A64D-0D5E18A71354}"/>
              </a:ext>
            </a:extLst>
          </p:cNvPr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ABF447-6E17-1A45-AD94-46DCD25C1D16}"/>
              </a:ext>
            </a:extLst>
          </p:cNvPr>
          <p:cNvSpPr/>
          <p:nvPr/>
        </p:nvSpPr>
        <p:spPr>
          <a:xfrm>
            <a:off x="2830693" y="3481925"/>
            <a:ext cx="702312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spc="300" dirty="0">
                <a:solidFill>
                  <a:schemeClr val="bg1"/>
                </a:solidFill>
                <a:latin typeface="Raleway" panose="020B0503030101060003" pitchFamily="34" charset="77"/>
              </a:rPr>
              <a:t>3D FPS Zombie game</a:t>
            </a:r>
          </a:p>
          <a:p>
            <a:pPr algn="ctr"/>
            <a:r>
              <a:rPr lang="en-US" sz="4400" spc="300" dirty="0">
                <a:solidFill>
                  <a:schemeClr val="bg1"/>
                </a:solidFill>
                <a:latin typeface="Raleway" panose="020B0503030101060003" pitchFamily="34" charset="77"/>
              </a:rPr>
              <a:t>(</a:t>
            </a:r>
            <a:r>
              <a:rPr lang="en-US" sz="4400" b="1" spc="300" dirty="0">
                <a:solidFill>
                  <a:schemeClr val="bg1"/>
                </a:solidFill>
                <a:latin typeface="Raleway" panose="020B0503030101060003" pitchFamily="34" charset="77"/>
              </a:rPr>
              <a:t>F</a:t>
            </a:r>
            <a:r>
              <a:rPr lang="en-US" sz="4400" spc="300" dirty="0">
                <a:solidFill>
                  <a:schemeClr val="bg1"/>
                </a:solidFill>
                <a:latin typeface="Raleway" panose="020B0503030101060003" pitchFamily="34" charset="77"/>
              </a:rPr>
              <a:t>irst </a:t>
            </a:r>
            <a:r>
              <a:rPr lang="en-US" sz="4400" b="1" spc="300" dirty="0">
                <a:solidFill>
                  <a:schemeClr val="bg1"/>
                </a:solidFill>
                <a:latin typeface="Raleway" panose="020B0503030101060003" pitchFamily="34" charset="77"/>
              </a:rPr>
              <a:t>P</a:t>
            </a:r>
            <a:r>
              <a:rPr lang="en-US" sz="4400" spc="300" dirty="0">
                <a:solidFill>
                  <a:schemeClr val="bg1"/>
                </a:solidFill>
                <a:latin typeface="Raleway" panose="020B0503030101060003" pitchFamily="34" charset="77"/>
              </a:rPr>
              <a:t>erson </a:t>
            </a:r>
            <a:r>
              <a:rPr lang="en-US" sz="4400" b="1" spc="300" dirty="0">
                <a:solidFill>
                  <a:schemeClr val="bg1"/>
                </a:solidFill>
                <a:latin typeface="Raleway" panose="020B0503030101060003" pitchFamily="34" charset="77"/>
              </a:rPr>
              <a:t>S</a:t>
            </a:r>
            <a:r>
              <a:rPr lang="en-US" sz="4400" spc="300" dirty="0">
                <a:solidFill>
                  <a:schemeClr val="bg1"/>
                </a:solidFill>
                <a:latin typeface="Raleway" panose="020B0503030101060003" pitchFamily="34" charset="77"/>
              </a:rPr>
              <a:t>hooter)</a:t>
            </a:r>
            <a:endParaRPr lang="en-LT" sz="44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ABBEE1-A4F3-6746-AE3A-4B6E12CE6CA3}"/>
              </a:ext>
            </a:extLst>
          </p:cNvPr>
          <p:cNvSpPr/>
          <p:nvPr/>
        </p:nvSpPr>
        <p:spPr>
          <a:xfrm>
            <a:off x="4786191" y="1834088"/>
            <a:ext cx="261962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BE" sz="8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IDEE</a:t>
            </a:r>
            <a:endParaRPr lang="en-LT" sz="8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25" name="Graphic 24" descr="Lights On with solid fill">
            <a:extLst>
              <a:ext uri="{FF2B5EF4-FFF2-40B4-BE49-F238E27FC236}">
                <a16:creationId xmlns:a16="http://schemas.microsoft.com/office/drawing/2014/main" id="{C9A4FAB4-1D30-504F-AC22-18FA700E0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44790" y="157975"/>
            <a:ext cx="1702420" cy="1702420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 useBgFill="1">
        <p:nvSpPr>
          <p:cNvPr id="17" name="Rounded Rectangle 25">
            <a:extLst>
              <a:ext uri="{FF2B5EF4-FFF2-40B4-BE49-F238E27FC236}">
                <a16:creationId xmlns:a16="http://schemas.microsoft.com/office/drawing/2014/main" id="{8D969282-327F-4492-AC49-87FEAEBAF6C6}"/>
              </a:ext>
            </a:extLst>
          </p:cNvPr>
          <p:cNvSpPr/>
          <p:nvPr/>
        </p:nvSpPr>
        <p:spPr>
          <a:xfrm rot="1685080">
            <a:off x="742762" y="1024254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30" name="Rounded Rectangle 25">
            <a:extLst>
              <a:ext uri="{FF2B5EF4-FFF2-40B4-BE49-F238E27FC236}">
                <a16:creationId xmlns:a16="http://schemas.microsoft.com/office/drawing/2014/main" id="{587E52C7-1E78-4AD5-BB31-CAF82A42D9E1}"/>
              </a:ext>
            </a:extLst>
          </p:cNvPr>
          <p:cNvSpPr/>
          <p:nvPr/>
        </p:nvSpPr>
        <p:spPr>
          <a:xfrm rot="1685080">
            <a:off x="1297828" y="1779394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31" name="Rounded Rectangle 25">
            <a:extLst>
              <a:ext uri="{FF2B5EF4-FFF2-40B4-BE49-F238E27FC236}">
                <a16:creationId xmlns:a16="http://schemas.microsoft.com/office/drawing/2014/main" id="{B11C1120-72CA-42C4-8AB2-9BB2D0BC1AF9}"/>
              </a:ext>
            </a:extLst>
          </p:cNvPr>
          <p:cNvSpPr/>
          <p:nvPr/>
        </p:nvSpPr>
        <p:spPr>
          <a:xfrm rot="1685080">
            <a:off x="1807615" y="2611335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84280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L 0.04245 -0.0935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5E-6 -7.40741E-7 L 0.04245 -0.09352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6.25E-7 2.96296E-6 L 0.04245 -0.09352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0" grpId="0" animBg="1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543E9DD-F6F0-4DBE-98D6-BB3229C41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0" y="-4509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309CFC-AD26-4F0B-BB56-F40BB212F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691" y="587772"/>
            <a:ext cx="9402618" cy="52889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399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434AA59-9D6B-4847-8237-8012CECF9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0" y="-4509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07A8D97-3FA1-476C-A7EE-37CDE0B87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765" y="731260"/>
            <a:ext cx="9591962" cy="539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10B2867-1AFE-4978-BFD2-0DB9CBBEE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273" y="2706254"/>
            <a:ext cx="2986751" cy="386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080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3" y="3389971"/>
            <a:ext cx="62967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72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PROTOTYPE</a:t>
            </a:r>
            <a:endParaRPr kumimoji="0" lang="en-LT" sz="72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6" name="Graphic 5" descr="Potion with solid fill">
            <a:extLst>
              <a:ext uri="{FF2B5EF4-FFF2-40B4-BE49-F238E27FC236}">
                <a16:creationId xmlns:a16="http://schemas.microsoft.com/office/drawing/2014/main" id="{741EFFAE-508A-4F15-9762-1EC6AB649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8380" y="659779"/>
            <a:ext cx="2795240" cy="279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97831"/>
      </p:ext>
    </p:extLst>
  </p:cSld>
  <p:clrMapOvr>
    <a:masterClrMapping/>
  </p:clrMapOvr>
  <p:transition spd="slow" advTm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E6FB2E9-7E21-1A4B-B7D9-51B1351B3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0" y="-1"/>
            <a:ext cx="12191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2725535" y="1834088"/>
            <a:ext cx="674094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BE" sz="8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PROTOTYPE</a:t>
            </a:r>
            <a:endParaRPr lang="en-LT" sz="8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11" name="Graphic 10" descr="Potion with solid fill">
            <a:extLst>
              <a:ext uri="{FF2B5EF4-FFF2-40B4-BE49-F238E27FC236}">
                <a16:creationId xmlns:a16="http://schemas.microsoft.com/office/drawing/2014/main" id="{EC7840E3-BAD3-A84E-B5ED-F442FFC9B8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1783" y="234176"/>
            <a:ext cx="1728434" cy="1728434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 useBgFill="1">
        <p:nvSpPr>
          <p:cNvPr id="28" name="Oval 27">
            <a:extLst>
              <a:ext uri="{FF2B5EF4-FFF2-40B4-BE49-F238E27FC236}">
                <a16:creationId xmlns:a16="http://schemas.microsoft.com/office/drawing/2014/main" id="{F5655B3E-FE88-834E-A29C-AE048BDB4893}"/>
              </a:ext>
            </a:extLst>
          </p:cNvPr>
          <p:cNvSpPr/>
          <p:nvPr/>
        </p:nvSpPr>
        <p:spPr>
          <a:xfrm>
            <a:off x="8936754" y="1377174"/>
            <a:ext cx="363362" cy="36336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30" name="Oval 29">
            <a:extLst>
              <a:ext uri="{FF2B5EF4-FFF2-40B4-BE49-F238E27FC236}">
                <a16:creationId xmlns:a16="http://schemas.microsoft.com/office/drawing/2014/main" id="{9429F179-E309-5B4C-9AC1-9EAF871D7405}"/>
              </a:ext>
            </a:extLst>
          </p:cNvPr>
          <p:cNvSpPr/>
          <p:nvPr/>
        </p:nvSpPr>
        <p:spPr>
          <a:xfrm>
            <a:off x="9288907" y="1657274"/>
            <a:ext cx="1030414" cy="1030414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31" name="Oval 30">
            <a:extLst>
              <a:ext uri="{FF2B5EF4-FFF2-40B4-BE49-F238E27FC236}">
                <a16:creationId xmlns:a16="http://schemas.microsoft.com/office/drawing/2014/main" id="{D53930A9-9ED7-C347-B138-C9D92018A994}"/>
              </a:ext>
            </a:extLst>
          </p:cNvPr>
          <p:cNvSpPr/>
          <p:nvPr/>
        </p:nvSpPr>
        <p:spPr>
          <a:xfrm>
            <a:off x="10018836" y="2564904"/>
            <a:ext cx="1728192" cy="172819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2BE463-35F7-47B8-965C-06243C27CFA6}"/>
              </a:ext>
            </a:extLst>
          </p:cNvPr>
          <p:cNvSpPr/>
          <p:nvPr/>
        </p:nvSpPr>
        <p:spPr>
          <a:xfrm>
            <a:off x="3081454" y="3481925"/>
            <a:ext cx="60290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LT" sz="32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38E76-51FB-405C-A91C-70CCF9888C49}"/>
              </a:ext>
            </a:extLst>
          </p:cNvPr>
          <p:cNvSpPr/>
          <p:nvPr/>
        </p:nvSpPr>
        <p:spPr>
          <a:xfrm>
            <a:off x="1128465" y="3325573"/>
            <a:ext cx="60290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spc="300" dirty="0">
                <a:solidFill>
                  <a:schemeClr val="bg1"/>
                </a:solidFill>
                <a:latin typeface="Raleway" panose="020B0503030101060003" pitchFamily="34" charset="77"/>
              </a:rPr>
              <a:t> level (school)</a:t>
            </a:r>
          </a:p>
          <a:p>
            <a:pPr algn="ctr"/>
            <a:endParaRPr lang="en-LT" sz="32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53FFAC-3450-4B5A-B83D-567B258D0BAE}"/>
              </a:ext>
            </a:extLst>
          </p:cNvPr>
          <p:cNvSpPr txBox="1"/>
          <p:nvPr/>
        </p:nvSpPr>
        <p:spPr>
          <a:xfrm>
            <a:off x="3616225" y="3935433"/>
            <a:ext cx="75276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spc="300" dirty="0">
                <a:solidFill>
                  <a:schemeClr val="bg1"/>
                </a:solidFill>
                <a:latin typeface="Raleway" panose="020B0503030101060003" pitchFamily="34" charset="77"/>
              </a:rPr>
              <a:t>Zombies (AI)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EA18A-DA47-4ADE-BCB3-C608FDD65076}"/>
              </a:ext>
            </a:extLst>
          </p:cNvPr>
          <p:cNvSpPr txBox="1"/>
          <p:nvPr/>
        </p:nvSpPr>
        <p:spPr>
          <a:xfrm>
            <a:off x="1468232" y="4694523"/>
            <a:ext cx="75276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spc="300" dirty="0" err="1">
                <a:solidFill>
                  <a:schemeClr val="bg1"/>
                </a:solidFill>
                <a:latin typeface="Raleway" panose="020B0503030101060003" pitchFamily="34" charset="77"/>
              </a:rPr>
              <a:t>Sleutel</a:t>
            </a:r>
            <a:r>
              <a:rPr lang="en-US" sz="3200" spc="300" dirty="0">
                <a:solidFill>
                  <a:schemeClr val="bg1"/>
                </a:solidFill>
                <a:latin typeface="Raleway" panose="020B0503030101060003" pitchFamily="34" charset="77"/>
              </a:rPr>
              <a:t> </a:t>
            </a:r>
            <a:r>
              <a:rPr lang="en-US" sz="3200" spc="300" dirty="0" err="1">
                <a:solidFill>
                  <a:schemeClr val="bg1"/>
                </a:solidFill>
                <a:latin typeface="Raleway" panose="020B0503030101060003" pitchFamily="34" charset="77"/>
              </a:rPr>
              <a:t>vinden</a:t>
            </a:r>
            <a:endParaRPr lang="en-US" sz="32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89E227-04EA-4A54-890B-779D938201C6}"/>
              </a:ext>
            </a:extLst>
          </p:cNvPr>
          <p:cNvSpPr txBox="1"/>
          <p:nvPr/>
        </p:nvSpPr>
        <p:spPr>
          <a:xfrm>
            <a:off x="4341092" y="5453613"/>
            <a:ext cx="75276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spc="300" dirty="0" err="1">
                <a:solidFill>
                  <a:schemeClr val="bg1"/>
                </a:solidFill>
                <a:latin typeface="Raleway" panose="020B0503030101060003" pitchFamily="34" charset="77"/>
              </a:rPr>
              <a:t>Ontsnappen</a:t>
            </a:r>
            <a:endParaRPr lang="en-US" sz="3200" b="1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20F85F-9152-4167-90A3-3C303FD2EEDF}"/>
              </a:ext>
            </a:extLst>
          </p:cNvPr>
          <p:cNvSpPr/>
          <p:nvPr/>
        </p:nvSpPr>
        <p:spPr>
          <a:xfrm>
            <a:off x="107071" y="4051846"/>
            <a:ext cx="60290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spc="300" dirty="0">
                <a:solidFill>
                  <a:srgbClr val="FF0000"/>
                </a:solidFill>
                <a:latin typeface="Raleway" panose="020B0503030101060003" pitchFamily="34" charset="77"/>
              </a:rPr>
              <a:t>Extra </a:t>
            </a:r>
            <a:r>
              <a:rPr lang="en-US" sz="2400" b="1" spc="300" dirty="0" err="1">
                <a:solidFill>
                  <a:srgbClr val="FF0000"/>
                </a:solidFill>
                <a:latin typeface="Raleway" panose="020B0503030101060003" pitchFamily="34" charset="77"/>
              </a:rPr>
              <a:t>wapens</a:t>
            </a:r>
            <a:r>
              <a:rPr lang="en-US" sz="2400" b="1" spc="300" dirty="0">
                <a:solidFill>
                  <a:srgbClr val="FF0000"/>
                </a:solidFill>
                <a:latin typeface="Raleway" panose="020B0503030101060003" pitchFamily="34" charset="77"/>
              </a:rPr>
              <a:t> : Bijl</a:t>
            </a:r>
          </a:p>
          <a:p>
            <a:pPr algn="ctr"/>
            <a:endParaRPr lang="en-LT" sz="32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D8C5A0-F891-4413-8F16-91266115C69C}"/>
              </a:ext>
            </a:extLst>
          </p:cNvPr>
          <p:cNvSpPr/>
          <p:nvPr/>
        </p:nvSpPr>
        <p:spPr>
          <a:xfrm>
            <a:off x="5839636" y="4668782"/>
            <a:ext cx="60290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spc="300" dirty="0">
                <a:solidFill>
                  <a:srgbClr val="FF0000"/>
                </a:solidFill>
                <a:latin typeface="Raleway" panose="020B0503030101060003" pitchFamily="34" charset="77"/>
              </a:rPr>
              <a:t>Ammo</a:t>
            </a:r>
          </a:p>
          <a:p>
            <a:pPr algn="ctr"/>
            <a:endParaRPr lang="en-LT" sz="32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727CC14-3292-480A-AEDB-37B2F2E0E692}"/>
              </a:ext>
            </a:extLst>
          </p:cNvPr>
          <p:cNvSpPr/>
          <p:nvPr/>
        </p:nvSpPr>
        <p:spPr>
          <a:xfrm>
            <a:off x="157514" y="5286566"/>
            <a:ext cx="60290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spc="300" dirty="0" err="1">
                <a:solidFill>
                  <a:srgbClr val="FF0000"/>
                </a:solidFill>
                <a:latin typeface="Raleway" panose="020B0503030101060003" pitchFamily="34" charset="77"/>
              </a:rPr>
              <a:t>Lootboxes</a:t>
            </a:r>
            <a:endParaRPr lang="en-US" sz="4000" b="1" spc="300" dirty="0">
              <a:solidFill>
                <a:srgbClr val="FF0000"/>
              </a:solidFill>
              <a:latin typeface="Raleway" panose="020B0503030101060003" pitchFamily="34" charset="77"/>
            </a:endParaRPr>
          </a:p>
          <a:p>
            <a:pPr algn="ctr"/>
            <a:endParaRPr lang="en-LT" sz="32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A395A4-3D6C-4D05-8C1B-BBEC09114900}"/>
              </a:ext>
            </a:extLst>
          </p:cNvPr>
          <p:cNvSpPr/>
          <p:nvPr/>
        </p:nvSpPr>
        <p:spPr>
          <a:xfrm>
            <a:off x="5174214" y="3502885"/>
            <a:ext cx="602909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spc="300" dirty="0">
                <a:solidFill>
                  <a:srgbClr val="FF0000"/>
                </a:solidFill>
                <a:latin typeface="Raleway" panose="020B0503030101060003" pitchFamily="34" charset="77"/>
              </a:rPr>
              <a:t>Wave System</a:t>
            </a:r>
          </a:p>
          <a:p>
            <a:pPr algn="ctr"/>
            <a:endParaRPr lang="en-LT" sz="32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3C94B2-4582-4AD6-AC4D-D820CB93F7FA}"/>
              </a:ext>
            </a:extLst>
          </p:cNvPr>
          <p:cNvSpPr/>
          <p:nvPr/>
        </p:nvSpPr>
        <p:spPr>
          <a:xfrm>
            <a:off x="3854548" y="6103155"/>
            <a:ext cx="60290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spc="300" dirty="0" err="1">
                <a:solidFill>
                  <a:srgbClr val="FF0000"/>
                </a:solidFill>
                <a:latin typeface="Raleway" panose="020B0503030101060003" pitchFamily="34" charset="77"/>
              </a:rPr>
              <a:t>Highscores</a:t>
            </a:r>
            <a:endParaRPr lang="en-US" sz="2400" b="1" spc="300" dirty="0">
              <a:solidFill>
                <a:srgbClr val="FF0000"/>
              </a:solidFill>
              <a:latin typeface="Raleway" panose="020B0503030101060003" pitchFamily="34" charset="77"/>
            </a:endParaRPr>
          </a:p>
          <a:p>
            <a:pPr algn="ctr"/>
            <a:endParaRPr lang="en-LT" sz="32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46787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64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81481E-6 L 3.54167E-6 -0.1388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64" presetClass="path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3.33333E-6 L 3.54167E-6 -0.1388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64" presetClass="path" presetSubtype="0" repeatCount="indefinite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875E-6 0 L 1.875E-6 -0.1388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0" grpId="0" animBg="1"/>
      <p:bldP spid="30" grpId="1" animBg="1"/>
      <p:bldP spid="31" grpId="0" animBg="1"/>
      <p:bldP spid="31" grpId="1" animBg="1"/>
      <p:bldP spid="13" grpId="0"/>
      <p:bldP spid="15" grpId="0"/>
      <p:bldP spid="16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AB866B-3E0A-464F-B393-F5018F336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0" y="-1"/>
            <a:ext cx="12191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Zombie FPS Progression Report: New Zombie AI Unity3D | by Mohamed Hijazi |  Geek Culture | Medium">
            <a:extLst>
              <a:ext uri="{FF2B5EF4-FFF2-40B4-BE49-F238E27FC236}">
                <a16:creationId xmlns:a16="http://schemas.microsoft.com/office/drawing/2014/main" id="{88D0A0AE-3435-4C4B-A128-54BE78E8F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985838"/>
            <a:ext cx="8763000" cy="488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30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3" y="3389971"/>
            <a:ext cx="62967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54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TECHNOLOGIEËN</a:t>
            </a:r>
            <a:endParaRPr kumimoji="0" lang="en-LT" sz="54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7" name="Graphic 6" descr="Gears with solid fill">
            <a:extLst>
              <a:ext uri="{FF2B5EF4-FFF2-40B4-BE49-F238E27FC236}">
                <a16:creationId xmlns:a16="http://schemas.microsoft.com/office/drawing/2014/main" id="{BD3FFAA7-CE9D-4B24-A541-84A064DF2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2263" y="459058"/>
            <a:ext cx="3107474" cy="310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98466"/>
      </p:ext>
    </p:extLst>
  </p:cSld>
  <p:clrMapOvr>
    <a:masterClrMapping/>
  </p:clrMapOvr>
  <p:transition spd="slow" advTm="0"/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55000"/>
          </a:schemeClr>
        </a:solidFill>
        <a:ln w="76200"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</Words>
  <Application>Microsoft Office PowerPoint</Application>
  <PresentationFormat>Widescreen</PresentationFormat>
  <Paragraphs>36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Raleway</vt:lpstr>
      <vt:lpstr>Raleway Black</vt:lpstr>
      <vt:lpstr>Raleway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One Skill</dc:creator>
  <cp:lastModifiedBy>Meulenijzer Ellen</cp:lastModifiedBy>
  <cp:revision>18</cp:revision>
  <dcterms:created xsi:type="dcterms:W3CDTF">2020-12-19T18:59:10Z</dcterms:created>
  <dcterms:modified xsi:type="dcterms:W3CDTF">2022-02-24T21:52:19Z</dcterms:modified>
</cp:coreProperties>
</file>